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обновленного ФГОС ООО с 1 сентября 2023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25500"/>
            <a:ext cx="3456384" cy="268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82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изменения обновленного ФГОС ООО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Детализация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требований к результатам (личностным,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предметным) и условиям реализации основной образовательной программы основного общего образования. В обновлённых ФГОС сформулированы максимально конкретные требования по всем учебным предметам с 5 по 9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предметным результатам обучения систематизированы для изучения каждого учебного предмета и дают четкие ориентиры в соответствии с ФООП, единые подходы для оценки качества образования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245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изменения обновленного ФГОС ООО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условий, обеспечивающих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формирования функциональной грамотности (способности решать учебные задачи и жизненные проблемные ситуации на основе сформированных предметных, метапредметных и универсальных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способов)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Сократился общий объем аудиторной работы обучающихся за пять учебных лет (5-9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.): количество учебных занятий за 5 лет не может составлять менее 5058 академических часов и более 5848 академических часов в соответствии с требованиями к организации образовательного процесса к учебной нагрузке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72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изменения обновленного ФГОС ООО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предмете «Математика» вводится самостоятельный учебный курс «Вероятность и статистика» с 7 класса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обновленных ФГОС ООО детализирован воспитательный компонент в деятельности учителя и школы, определены связи воспитательного и учебного процесса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245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обновленного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заявлению родителей (законных представителей) несовершеннолетних обучающихся осуществляется изучение родного языка (русского) и родной литературы (русской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заявлению родителей (законных представителей) несовершеннолетних обучающихся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второго иностранного языка из перечня, предлагаемого школой.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851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635080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157333"/>
              </p:ext>
            </p:extLst>
          </p:nvPr>
        </p:nvGraphicFramePr>
        <p:xfrm>
          <a:off x="107504" y="620687"/>
          <a:ext cx="9036495" cy="5514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7845"/>
                <a:gridCol w="2178308"/>
                <a:gridCol w="595412"/>
                <a:gridCol w="402465"/>
                <a:gridCol w="402465"/>
              </a:tblGrid>
              <a:tr h="47663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недельный учебный план основного общего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1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часов в неделю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2518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Обязательная часть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20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18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1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 иностранный язык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13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9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9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Вероятность и статистика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21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59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635080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016205"/>
              </p:ext>
            </p:extLst>
          </p:nvPr>
        </p:nvGraphicFramePr>
        <p:xfrm>
          <a:off x="251520" y="764703"/>
          <a:ext cx="8496944" cy="5692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9242"/>
                <a:gridCol w="1278851"/>
                <a:gridCol w="1278851"/>
              </a:tblGrid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Изобразительное искусство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421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641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безопасности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жизнедеятельности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Родной язык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Родная литература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863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635080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008597"/>
              </p:ext>
            </p:extLst>
          </p:nvPr>
        </p:nvGraphicFramePr>
        <p:xfrm>
          <a:off x="467544" y="1268761"/>
          <a:ext cx="8208912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2004"/>
                <a:gridCol w="818454"/>
                <a:gridCol w="818454"/>
              </a:tblGrid>
              <a:tr h="1170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Часть, формируемая участниками образовательных отношений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недели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часов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1190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1224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2034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Максимально допустимая недельная нагрузка (при 6-дневной неделе) в соответствии с действующими санитарными правилами и нормами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620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635080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Кусы внеурочной деятельности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«Разговоры о важном»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«Истоки»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Модульный курс «Функциональная грамотность»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«Основы исследовательской деятельности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Курсы, направленные на расширение предметных знаний (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запросам)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«Российское движение детей и молодежи»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«Школьный театр»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«Школьный спортивный клуб»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Юнармия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459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635080" cy="504056"/>
          </a:xfrm>
        </p:spPr>
        <p:txBody>
          <a:bodyPr>
            <a:normAutofit fontScale="90000"/>
          </a:bodyPr>
          <a:lstStyle/>
          <a:p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R="108585" lvl="0" algn="just">
              <a:spcBef>
                <a:spcPts val="1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</a:rPr>
              <a:t>100% педагогов прошли курсы повышения квалификации по обновленным ФГОС;</a:t>
            </a:r>
          </a:p>
          <a:p>
            <a:pPr marR="108585" lvl="0" algn="just">
              <a:spcBef>
                <a:spcPts val="1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</a:rPr>
              <a:t>Приняты локальные акты по введению обновленного ФГОС в школе: </a:t>
            </a:r>
          </a:p>
          <a:p>
            <a:pPr marR="108585" lvl="0" algn="just">
              <a:spcBef>
                <a:spcPts val="10"/>
              </a:spcBef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создана рабочая группа по введению обновленных ФГОС и ФООП; </a:t>
            </a:r>
          </a:p>
          <a:p>
            <a:pPr marR="108585" lvl="0" algn="just">
              <a:spcBef>
                <a:spcPts val="10"/>
              </a:spcBef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утверждена дорожная карта мероприятий по введению ФГОС; </a:t>
            </a:r>
          </a:p>
          <a:p>
            <a:pPr marR="108585" lvl="0" algn="just">
              <a:spcBef>
                <a:spcPts val="10"/>
              </a:spcBef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ведется работа по приведению в соответствие с ФООП основной образовательной программы, рабочих программ по учебным предметам.</a:t>
            </a:r>
          </a:p>
          <a:p>
            <a:pPr marL="0" marR="108585" lvl="0" indent="0" algn="just">
              <a:spcBef>
                <a:spcPts val="1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</a:rPr>
              <a:t>3. К 1 сентября 2023 года будут обновлены учебники: Вероятность и статистика, Истоки.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8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единого образовательного пространства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диные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федеральные основные общеобразовательные программы (далее ФООП) для Российской Федерации, которые разрабатываются и утверждаются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России. Это означает, что каждый учитель во всех школах страны с 1 сентября 2023 года будет работать по ФООП, которые будут реализовываться с 1 по 11 классы. 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Общеобразовательные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в обязательном порядке используют федеральные рабочие программы по учебным предметам «Русский язык», «Литература», «История», «Обществознание», «География» и «Основы безопасности жизнедеятельности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по включению в ФООП федеральных рабочих программ по остальным учебным предметам, являющимся обязательными для изучения в соответствии с требованиями ФГОС, планируется завершить до 1 июня 2023 года.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07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Нормативная правовая база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24 сентября 2022 г. № 371-ФЗ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16 ноября 2022 г. № 992 «Об утверждении федеральной образовательной программы начального общего образования» (зарегистрирован в Минюсте России 22.12.2022, № 71762).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16 ноября 2022 г. № 993 «Об утверждении федеральной образовательной программы основного общего образования» (зарегистрирован в Минюсте России 22.12.2022, № 71764).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23 ноября 2022 г. № 1014 «Об утверждении федеральной образовательной программы среднего общего образования» (зарегистрирован в Минюсте России 22.12.2022, № 71763). </a:t>
            </a:r>
          </a:p>
          <a:p>
            <a:pPr>
              <a:buFont typeface="Wingdings" pitchFamily="2" charset="2"/>
              <a:buChar char="Ø"/>
            </a:pP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00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Единые линейки учебников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Приказом Министерством просвещения  РФ № 858 от 21.09.2022 г. утвержден федеральный перечень учебников (далее ФПУ). В перечень вошли учебники, которые прошли государственную экспертизу и допущены к использованию для реализации образовательных программ. Сегодня каждый учебник проходит тщательную проверку. В новом ФПУ значительно сократили количество линеек учебников. Для большинства предметов в списке изданий, допущенных к использованию в российских школах, остался один учебник по предмету.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5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Единое воспитательное пространство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всех школ программа воспитания. Сегодня Россия отстаивает традиционные ценности, которые формируют человека. Для формирования базовых ценностных ориентаций детей с 2022-2023 учебного года еженедельно проводятся уроки «Разговоры о важном». Поднятие флага и исполнение государственного гимна – теперь еженедельное событие во всех школах Российской Федерации.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07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ФГОС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2022-2023 учебном году обучающиеся 5 классов всех школ Российской Федерации и нашего региона начали обучение по обновленному стандарту ФГОС ООО. В 2023-2024 учебном году к обучению по обновленному стандарту приступают уже все обучающиеся 5-6-7-8 классов.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07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азъяснить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обновленного федерального государственного образовательного стандарта основного общего образования (далее – ФГОС ООО),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бсудить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по введению обновленного ФГОС ООО в образовательный процесс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гимназии в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2023-2024 учебном году.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73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бновленный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ООО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Основой организации образовательной деятельности в соответствии с обновленным ФГОС ООО остается системно-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подход, ориентирующий учителей на создание условий, инициирующих активную деятельность обучающихся на уроках.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обновленном ФГОС ООО сохраняется привычная для школ и учителей структура основной образовательной программы и механизмы обеспечения ее вариативности, к числу которых относятся: наличие двух частей образовательной программы (обязательной части и части, формируемой участниками образовательных отношений), возможность разработки и реализации индивидуальных учебных планов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ариативная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образовательной программы основного общего образования включает курсы внеурочной деятельности.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761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бновленный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ООО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требований к результатам реализации основной образовательной программы основного общего образования также остается неизменной и состоит из групп требований к предметным,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личностным результатам. В обновленном ФГОС ООО остается неизменным положение, обусловливающее использование проектной деятельности для достижения комплексных образовательных результатов.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Остались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изменений все предметы и предметные области учебного плана.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669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1104</Words>
  <Application>Microsoft Office PowerPoint</Application>
  <PresentationFormat>Экран (4:3)</PresentationFormat>
  <Paragraphs>150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Введение обновленного ФГОС ООО с 1 сентября 2023 года</vt:lpstr>
      <vt:lpstr>Создание единого образовательного пространства</vt:lpstr>
      <vt:lpstr>Нормативная правовая база</vt:lpstr>
      <vt:lpstr>Единые линейки учебников</vt:lpstr>
      <vt:lpstr>Единое воспитательное пространство</vt:lpstr>
      <vt:lpstr>Введение ФГОС</vt:lpstr>
      <vt:lpstr>Задачи </vt:lpstr>
      <vt:lpstr>Обновленный ФГОС ООО </vt:lpstr>
      <vt:lpstr>Обновленный ФГОС ООО </vt:lpstr>
      <vt:lpstr>Основные изменения обновленного ФГОС ООО</vt:lpstr>
      <vt:lpstr>Основные изменения обновленного ФГОС ООО</vt:lpstr>
      <vt:lpstr>Основные изменения обновленного ФГОС ООО</vt:lpstr>
      <vt:lpstr>Особенности обновленного  ФГОС ООО</vt:lpstr>
      <vt:lpstr>Учебный план</vt:lpstr>
      <vt:lpstr>Учебный план</vt:lpstr>
      <vt:lpstr>Учебный план</vt:lpstr>
      <vt:lpstr>Кусы внеурочной деятельности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обновленного ФГОС ООО с 1 сентября 2023 года</dc:title>
  <dc:creator>1</dc:creator>
  <cp:lastModifiedBy>1</cp:lastModifiedBy>
  <cp:revision>17</cp:revision>
  <dcterms:created xsi:type="dcterms:W3CDTF">2023-04-11T06:47:45Z</dcterms:created>
  <dcterms:modified xsi:type="dcterms:W3CDTF">2023-04-19T14:38:10Z</dcterms:modified>
</cp:coreProperties>
</file>