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9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AECD8-2E81-4E4F-9B1E-562FFC03C292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A1886-5370-4B23-A72D-A8DB921D7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660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10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24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5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24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2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8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98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55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19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35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99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72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Обновленный ФГОС ООО. ФООП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45024"/>
            <a:ext cx="3456384" cy="268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530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808445"/>
              </p:ext>
            </p:extLst>
          </p:nvPr>
        </p:nvGraphicFramePr>
        <p:xfrm>
          <a:off x="179511" y="260648"/>
          <a:ext cx="8856985" cy="6174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8057"/>
                <a:gridCol w="3998057"/>
                <a:gridCol w="860871"/>
              </a:tblGrid>
              <a:tr h="1287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Основы духовно-нравственной культуры народов России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Основы духовно-нравственной культуры народов России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94028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Искусство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Изобразительное искусство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593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593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Технология</a:t>
                      </a:r>
                      <a:endParaRPr lang="ru-RU" sz="24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Технология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593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основы безопасности жизнедеятельности</a:t>
                      </a:r>
                      <a:endParaRPr lang="ru-RU" sz="24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59310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94028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Часть, формируемая участниками образовательных отношений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37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Курсы ВУД для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предпрофильной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подготовки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«Разговоры о важном»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«Истоки»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сложных задач по математике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Информатика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Естествознание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Модульный курс «Функциональная грамотность»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английским текстом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Риторика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Азбука права</a:t>
            </a:r>
          </a:p>
          <a:p>
            <a:pPr>
              <a:buFont typeface="Wingdings" pitchFamily="2" charset="2"/>
              <a:buChar char="Ø"/>
            </a:pPr>
            <a:r>
              <a:rPr lang="ru-RU" sz="2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проектного мышления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Учимся писать грамотно</a:t>
            </a:r>
          </a:p>
          <a:p>
            <a:pPr>
              <a:buFont typeface="Wingdings" pitchFamily="2" charset="2"/>
              <a:buChar char="Ø"/>
            </a:pP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051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7488832" cy="164219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рекомендаций на посещение курсов, направленных на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предпрофильную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подготовку учитываются: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Всероссийских проверочных работ по математике, русскому языку, окружающему миру;</a:t>
            </a:r>
          </a:p>
          <a:p>
            <a:pPr>
              <a:buFont typeface="Wingdings" pitchFamily="2" charset="2"/>
              <a:buChar char="Ø"/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контрольной работы по английскому языку (по учебнику 4 класса, включает задания, привычные детям).</a:t>
            </a:r>
            <a:endParaRPr 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98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Обновленный ФГОС ООО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01.09.2022 г. обучающиеся 1-4 классов перешли на обучение по обновленным ФГОС начального общего образования в обязательном порядке.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01.09.2023 г. обучающиеся 5 классов продолжат обучение по обновленным ФГОС основного общего образования.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01.09.2023 г.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вводятся Федеральные основные общеобразовательные программы на всех уровнях образования.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51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Обновленный ФГОС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ООО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Обновленный ФГОС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имеет принципиальных отличий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 2010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Сохранена концепция ФГОС. В ее основе – системно-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подход.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Остались без изменений привычная для школ и учителей структура основной образовательной программы и механизмы обеспечения ее вариативности.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требований к результатам освоения образовательных программ остается неизменной.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Остались без изменений обязательные для изучения 10 предметных областей учебного плана основного общего образования.</a:t>
            </a: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610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обновленных ФГОС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предметным результатам конкретизированы и уточнены. Содержание учебных предметов представлено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годам обучения по каждому учебному предмету в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федеральных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рабочих программах, которые возьмет за основу своей работы каждый учитель.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метапредметным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результатам дифференцированы по группам, даны в понятных и ясных формулировках.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Внесено т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ребование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связанное с необходимостью формирования компонентов функциональной грамотности обучающихся (Цель образования в России – войти в топ-10 стран по качеству образования)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204" y="38397"/>
            <a:ext cx="1584874" cy="12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38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обновленных ФГОС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Сократился общий объем аудиторной работы (5-9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.): количество учебных занятий за 5 учебных лет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может составлять менее 5058 академических часов и более 5549. (ФГОС ООО-2010: 5267 – 6020 часов).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Детализирован воспитательный компонент в деятельности учителя и школы, определены связи воспитательного и учебного процесса.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Изучение математики, информатики, биологии, химии, физики предусмотрено на базовом и углубленном уровнях (с 7 класса).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предмете «Математика» вводится «Вероятность и статистика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(с 7 класса).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289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Преимущества обновленных ФГОС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Единые образовательные результаты обеспечат единое образовательное пространство страны.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Вводятся единые Федеральные образовательные программы и единые учебники.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соответствии с обновленными ФГОС определяется единый для всей страны порядок изучения тем, содержание учебного материала.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Достижение личностных результатов направлено на реализацию программы воспитания.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планируемым результатам станут едиными для всех школ России.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2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Единые линейки учебников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Приказом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Министерства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просвещения  РФ № 858 от 21.09.2022 г. утвержден федеральный перечень учебников (далее ФПУ). В перечень вошли учебники, которые прошли государственную экспертизу и допущены к использованию для реализации образовательных программ. Сегодня каждый учебник проходит тщательную проверку. В новом ФПУ значительно сократили количество линеек учебников. Для большинства предметов в списке изданий, допущенных к использованию в российских школах, остался один учебник по предмету.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220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Создание условий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 всех педагогов «Реализация требований ФГОС ООО в работе учителя».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Акцент на социально-психологическую адаптацию.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Обновление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чебников.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Возможность создания и реализации благоприятных условий для обучения школьников, деятельности учителя, улучшение взаимодействия родителей, педагогов и детей.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предпрофильной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подготовки за счет курсов внеурочной деятельности.</a:t>
            </a:r>
          </a:p>
          <a:p>
            <a:pPr marL="0" indent="0">
              <a:buNone/>
            </a:pP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111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911159"/>
              </p:ext>
            </p:extLst>
          </p:nvPr>
        </p:nvGraphicFramePr>
        <p:xfrm>
          <a:off x="107504" y="116636"/>
          <a:ext cx="8928991" cy="6638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0499"/>
                <a:gridCol w="3154157"/>
                <a:gridCol w="3024335"/>
              </a:tblGrid>
              <a:tr h="55048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Предметные области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Учебные предметы классы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часов в неделю</a:t>
                      </a:r>
                      <a:endParaRPr lang="ru-RU" sz="22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550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lang="ru-RU" sz="22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класс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39399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Обязательная часть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55048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и литература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Родной язык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550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Родная литература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55048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</a:t>
                      </a:r>
                      <a:endParaRPr lang="ru-RU" sz="22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491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Второй 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</a:t>
                      </a:r>
                      <a:endParaRPr lang="ru-RU" sz="22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55048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Общественно-научные 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Естественно-научные</a:t>
                      </a:r>
                      <a:r>
                        <a:rPr lang="ru-RU" sz="22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предметы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  <a:tr h="550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Биология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388" marR="34388" marT="56575" marB="56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446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653</Words>
  <Application>Microsoft Office PowerPoint</Application>
  <PresentationFormat>Экран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Обновленный ФГОС ООО. ФООП</vt:lpstr>
      <vt:lpstr>Обновленный ФГОС ООО</vt:lpstr>
      <vt:lpstr>Обновленный ФГОС ООО</vt:lpstr>
      <vt:lpstr>Особенности обновленных ФГОС</vt:lpstr>
      <vt:lpstr>Особенности обновленных ФГОС</vt:lpstr>
      <vt:lpstr>Преимущества обновленных ФГОС</vt:lpstr>
      <vt:lpstr>Единые линейки учебников</vt:lpstr>
      <vt:lpstr>Создание условий</vt:lpstr>
      <vt:lpstr>Презентация PowerPoint</vt:lpstr>
      <vt:lpstr>Презентация PowerPoint</vt:lpstr>
      <vt:lpstr>Курсы ВУД для предпрофильной  подготовки</vt:lpstr>
      <vt:lpstr>Для рекомендаций на посещение курсов, направленных на предпрофильную подготовку учитываются: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Обновленный ФГОС НОО</dc:title>
  <dc:creator>1</dc:creator>
  <cp:lastModifiedBy>1</cp:lastModifiedBy>
  <cp:revision>34</cp:revision>
  <cp:lastPrinted>2023-04-17T10:49:39Z</cp:lastPrinted>
  <dcterms:created xsi:type="dcterms:W3CDTF">2022-03-17T08:54:13Z</dcterms:created>
  <dcterms:modified xsi:type="dcterms:W3CDTF">2023-04-17T14:44:30Z</dcterms:modified>
</cp:coreProperties>
</file>